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5.xml" ContentType="application/vnd.openxmlformats-officedocument.presentationml.slide+xml"/>
  <Override PartName="/ppt/slides/slide1.xml" ContentType="application/vnd.openxmlformats-officedocument.presentationml.slide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59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EA3"/>
    <a:srgbClr val="FFC000"/>
    <a:srgbClr val="EE2A7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13" Type="http://schemas.openxmlformats.org/officeDocument/2006/relationships/customXml" Target="../customXml/item3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openxmlformats.org/officeDocument/2006/relationships/customXml" Target="../customXml/item2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ustomXml" Target="../customXml/item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520934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191152"/>
            <a:ext cx="3067692" cy="1149616"/>
          </a:xfrm>
          <a:prstGeom prst="rect">
            <a:avLst/>
          </a:prstGeom>
        </p:spPr>
      </p:pic>
      <p:cxnSp>
        <p:nvCxnSpPr>
          <p:cNvPr id="8" name="Straight Connector 7"/>
          <p:cNvCxnSpPr/>
          <p:nvPr userDrawn="1"/>
        </p:nvCxnSpPr>
        <p:spPr>
          <a:xfrm>
            <a:off x="304800" y="6525344"/>
            <a:ext cx="8534400" cy="0"/>
          </a:xfrm>
          <a:prstGeom prst="line">
            <a:avLst/>
          </a:prstGeom>
          <a:ln w="76200">
            <a:solidFill>
              <a:srgbClr val="00AEE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36866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685800" y="2133601"/>
            <a:ext cx="7772400" cy="6858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2200" kern="1200" baseline="0">
                <a:solidFill>
                  <a:srgbClr val="8DC63F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dirty="0" smtClean="0"/>
              <a:t>Subtitle of your presentation</a:t>
            </a:r>
            <a:endParaRPr lang="en-US" dirty="0"/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1371600" y="29718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42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>
                <a:latin typeface="Arial Bold" pitchFamily="34" charset="0"/>
                <a:cs typeface="Arial Bold" pitchFamily="34" charset="0"/>
              </a:rPr>
              <a:t>Main title of your presentation</a:t>
            </a:r>
            <a:endParaRPr lang="en-US" dirty="0">
              <a:latin typeface="Arial Bold" pitchFamily="34" charset="0"/>
              <a:cs typeface="Arial Bol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3581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395536" y="1752600"/>
            <a:ext cx="7772400" cy="68580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spcBef>
                <a:spcPct val="0"/>
              </a:spcBef>
              <a:buNone/>
              <a:defRPr sz="3200" kern="1200" baseline="0">
                <a:solidFill>
                  <a:srgbClr val="8DC63F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dirty="0" smtClean="0"/>
              <a:t>Insert your page title here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95536" y="2438400"/>
            <a:ext cx="8496944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200" dirty="0" smtClean="0">
                <a:latin typeface="Arial" pitchFamily="34" charset="0"/>
                <a:cs typeface="Arial" pitchFamily="34" charset="0"/>
              </a:rPr>
              <a:t>Introductory text to introduce the bullets</a:t>
            </a:r>
          </a:p>
          <a:p>
            <a:endParaRPr lang="en-AU" sz="2200" dirty="0">
              <a:latin typeface="Arial" pitchFamily="34" charset="0"/>
              <a:cs typeface="Arial" pitchFamily="34" charset="0"/>
            </a:endParaRPr>
          </a:p>
          <a:p>
            <a:pPr marL="285750" lvl="0" indent="-285750">
              <a:buFont typeface="Arial" pitchFamily="34" charset="0"/>
              <a:buChar char="•"/>
            </a:pPr>
            <a:r>
              <a:rPr lang="en-AU" sz="2200" dirty="0" smtClean="0">
                <a:latin typeface="Arial" pitchFamily="34" charset="0"/>
                <a:cs typeface="Arial" pitchFamily="34" charset="0"/>
              </a:rPr>
              <a:t>Add your text here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AU" sz="2200" dirty="0">
                <a:latin typeface="Arial" pitchFamily="34" charset="0"/>
                <a:cs typeface="Arial" pitchFamily="34" charset="0"/>
              </a:rPr>
              <a:t>Add your text </a:t>
            </a:r>
            <a:r>
              <a:rPr lang="en-AU" sz="2200" dirty="0" smtClean="0">
                <a:latin typeface="Arial" pitchFamily="34" charset="0"/>
                <a:cs typeface="Arial" pitchFamily="34" charset="0"/>
              </a:rPr>
              <a:t>here</a:t>
            </a:r>
          </a:p>
          <a:p>
            <a:pPr marL="285750" lvl="0" indent="-285750">
              <a:buFont typeface="Arial" pitchFamily="34" charset="0"/>
              <a:buChar char="•"/>
            </a:pPr>
            <a:r>
              <a:rPr lang="en-AU" sz="2200" dirty="0" smtClean="0">
                <a:latin typeface="Arial" pitchFamily="34" charset="0"/>
                <a:cs typeface="Arial" pitchFamily="34" charset="0"/>
              </a:rPr>
              <a:t>Add your text here</a:t>
            </a:r>
            <a:endParaRPr lang="en-AU" sz="22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5824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395536" y="1752600"/>
            <a:ext cx="7772400" cy="68580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spcBef>
                <a:spcPct val="0"/>
              </a:spcBef>
              <a:buNone/>
              <a:defRPr sz="3200" kern="1200" baseline="0">
                <a:solidFill>
                  <a:srgbClr val="8DC63F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dirty="0" smtClean="0"/>
              <a:t>Insert your page title here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95536" y="2438400"/>
            <a:ext cx="8496944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200" dirty="0" smtClean="0">
                <a:latin typeface="Arial" pitchFamily="34" charset="0"/>
                <a:cs typeface="Arial" pitchFamily="34" charset="0"/>
              </a:rPr>
              <a:t>Introductory text to introduce the bullets</a:t>
            </a:r>
          </a:p>
          <a:p>
            <a:endParaRPr lang="en-AU" sz="2200" dirty="0">
              <a:latin typeface="Arial" pitchFamily="34" charset="0"/>
              <a:cs typeface="Arial" pitchFamily="34" charset="0"/>
            </a:endParaRPr>
          </a:p>
          <a:p>
            <a:pPr marL="285750" lvl="0" indent="-285750">
              <a:buFont typeface="Arial" pitchFamily="34" charset="0"/>
              <a:buChar char="•"/>
            </a:pPr>
            <a:r>
              <a:rPr lang="en-AU" sz="2200" dirty="0" smtClean="0">
                <a:latin typeface="Arial" pitchFamily="34" charset="0"/>
                <a:cs typeface="Arial" pitchFamily="34" charset="0"/>
              </a:rPr>
              <a:t>Add your text here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AU" sz="2200" dirty="0">
                <a:latin typeface="Arial" pitchFamily="34" charset="0"/>
                <a:cs typeface="Arial" pitchFamily="34" charset="0"/>
              </a:rPr>
              <a:t>Add your text </a:t>
            </a:r>
            <a:r>
              <a:rPr lang="en-AU" sz="2200" dirty="0" smtClean="0">
                <a:latin typeface="Arial" pitchFamily="34" charset="0"/>
                <a:cs typeface="Arial" pitchFamily="34" charset="0"/>
              </a:rPr>
              <a:t>here</a:t>
            </a:r>
          </a:p>
          <a:p>
            <a:pPr marL="285750" lvl="0" indent="-285750">
              <a:buFont typeface="Arial" pitchFamily="34" charset="0"/>
              <a:buChar char="•"/>
            </a:pPr>
            <a:r>
              <a:rPr lang="en-AU" sz="2200" dirty="0" smtClean="0">
                <a:latin typeface="Arial" pitchFamily="34" charset="0"/>
                <a:cs typeface="Arial" pitchFamily="34" charset="0"/>
              </a:rPr>
              <a:t>Add your text here</a:t>
            </a:r>
            <a:endParaRPr lang="en-AU" sz="2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Oval 4"/>
          <p:cNvSpPr/>
          <p:nvPr/>
        </p:nvSpPr>
        <p:spPr>
          <a:xfrm>
            <a:off x="5695765" y="2780928"/>
            <a:ext cx="3124707" cy="3124707"/>
          </a:xfrm>
          <a:prstGeom prst="ellipse">
            <a:avLst/>
          </a:prstGeom>
          <a:solidFill>
            <a:srgbClr val="005EA3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r>
              <a:rPr lang="en-US" sz="2400" b="1" dirty="0" smtClean="0">
                <a:solidFill>
                  <a:schemeClr val="bg1"/>
                </a:solidFill>
                <a:latin typeface="Helvetica"/>
                <a:cs typeface="Helvetica"/>
              </a:rPr>
              <a:t>Pullout quote to be inserted here with your words of wisdom</a:t>
            </a:r>
            <a:endParaRPr lang="en-US" sz="2400" b="1" dirty="0">
              <a:solidFill>
                <a:schemeClr val="bg1"/>
              </a:solidFill>
              <a:latin typeface="Helvetica"/>
              <a:cs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3816146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228600" y="1752600"/>
            <a:ext cx="7772400" cy="68580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spcBef>
                <a:spcPct val="0"/>
              </a:spcBef>
              <a:buNone/>
              <a:defRPr sz="3200" kern="1200" baseline="0">
                <a:solidFill>
                  <a:srgbClr val="8DC63F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dirty="0" smtClean="0"/>
              <a:t>Insert your page title here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51520" y="2438400"/>
            <a:ext cx="8496944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200" dirty="0" smtClean="0">
                <a:latin typeface="Arial" pitchFamily="34" charset="0"/>
                <a:cs typeface="Arial" pitchFamily="34" charset="0"/>
              </a:rPr>
              <a:t>Introductory text to introduce the bullets</a:t>
            </a:r>
          </a:p>
          <a:p>
            <a:endParaRPr lang="en-AU" sz="2200" dirty="0">
              <a:latin typeface="Arial" pitchFamily="34" charset="0"/>
              <a:cs typeface="Arial" pitchFamily="34" charset="0"/>
            </a:endParaRPr>
          </a:p>
          <a:p>
            <a:pPr marL="285750" lvl="0" indent="-285750">
              <a:buFont typeface="Arial" pitchFamily="34" charset="0"/>
              <a:buChar char="•"/>
            </a:pPr>
            <a:r>
              <a:rPr lang="en-AU" sz="2200" dirty="0" smtClean="0">
                <a:latin typeface="Arial" pitchFamily="34" charset="0"/>
                <a:cs typeface="Arial" pitchFamily="34" charset="0"/>
              </a:rPr>
              <a:t>Add your text here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AU" sz="2200" dirty="0">
                <a:latin typeface="Arial" pitchFamily="34" charset="0"/>
                <a:cs typeface="Arial" pitchFamily="34" charset="0"/>
              </a:rPr>
              <a:t>Add your text </a:t>
            </a:r>
            <a:r>
              <a:rPr lang="en-AU" sz="2200" dirty="0" smtClean="0">
                <a:latin typeface="Arial" pitchFamily="34" charset="0"/>
                <a:cs typeface="Arial" pitchFamily="34" charset="0"/>
              </a:rPr>
              <a:t>here</a:t>
            </a:r>
          </a:p>
          <a:p>
            <a:pPr marL="285750" lvl="0" indent="-285750">
              <a:buFont typeface="Arial" pitchFamily="34" charset="0"/>
              <a:buChar char="•"/>
            </a:pPr>
            <a:r>
              <a:rPr lang="en-AU" sz="2200" dirty="0" smtClean="0">
                <a:latin typeface="Arial" pitchFamily="34" charset="0"/>
                <a:cs typeface="Arial" pitchFamily="34" charset="0"/>
              </a:rPr>
              <a:t>Add your text here</a:t>
            </a:r>
            <a:endParaRPr lang="en-AU" sz="2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4797152"/>
            <a:ext cx="9144000" cy="1080120"/>
          </a:xfrm>
          <a:prstGeom prst="rect">
            <a:avLst/>
          </a:prstGeom>
          <a:solidFill>
            <a:srgbClr val="005EA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7" name="TextBox 6"/>
          <p:cNvSpPr txBox="1"/>
          <p:nvPr/>
        </p:nvSpPr>
        <p:spPr>
          <a:xfrm>
            <a:off x="755576" y="4921713"/>
            <a:ext cx="756084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400" b="1" dirty="0" smtClean="0">
                <a:solidFill>
                  <a:schemeClr val="bg1"/>
                </a:solidFill>
                <a:latin typeface="Helvetica"/>
                <a:cs typeface="Helvetica"/>
              </a:rPr>
              <a:t>Pullout </a:t>
            </a:r>
            <a:r>
              <a:rPr lang="en-AU" sz="2400" b="1" dirty="0">
                <a:solidFill>
                  <a:schemeClr val="bg1"/>
                </a:solidFill>
                <a:latin typeface="Helvetica"/>
                <a:cs typeface="Helvetica"/>
              </a:rPr>
              <a:t>quote to be inserted here with your words of wisdom</a:t>
            </a:r>
          </a:p>
        </p:txBody>
      </p:sp>
    </p:spTree>
    <p:extLst>
      <p:ext uri="{BB962C8B-B14F-4D97-AF65-F5344CB8AC3E}">
        <p14:creationId xmlns:p14="http://schemas.microsoft.com/office/powerpoint/2010/main" val="576626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1907704" y="2959224"/>
            <a:ext cx="5423520" cy="68580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spcBef>
                <a:spcPct val="0"/>
              </a:spcBef>
              <a:buNone/>
              <a:defRPr sz="3200" kern="1200" baseline="0">
                <a:solidFill>
                  <a:srgbClr val="8DC63F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dirty="0" smtClean="0"/>
              <a:t>www.communityhubs.org.au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7172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FDB6178A6B17F4EB1845E198C1F587E" ma:contentTypeVersion="2" ma:contentTypeDescription="Create a new document." ma:contentTypeScope="" ma:versionID="051bd6e6e719a076a262a6ff92ed2e55">
  <xsd:schema xmlns:xsd="http://www.w3.org/2001/XMLSchema" xmlns:xs="http://www.w3.org/2001/XMLSchema" xmlns:p="http://schemas.microsoft.com/office/2006/metadata/properties" xmlns:ns2="6b19b12e-65bc-4b64-9a46-ecf859b9bba1" targetNamespace="http://schemas.microsoft.com/office/2006/metadata/properties" ma:root="true" ma:fieldsID="377ee6f630a2763e3392d1e6d5e99002" ns2:_="">
    <xsd:import namespace="6b19b12e-65bc-4b64-9a46-ecf859b9bba1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b19b12e-65bc-4b64-9a46-ecf859b9bba1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0242B2E1-2D68-4967-BCB8-A75670607988}"/>
</file>

<file path=customXml/itemProps2.xml><?xml version="1.0" encoding="utf-8"?>
<ds:datastoreItem xmlns:ds="http://schemas.openxmlformats.org/officeDocument/2006/customXml" ds:itemID="{05938F36-B8C1-4121-9BDE-B01C377EDF23}"/>
</file>

<file path=customXml/itemProps3.xml><?xml version="1.0" encoding="utf-8"?>
<ds:datastoreItem xmlns:ds="http://schemas.openxmlformats.org/officeDocument/2006/customXml" ds:itemID="{636DA907-7CB1-45DC-B893-DFC06206CA03}"/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101</Words>
  <Application>Microsoft Office PowerPoint</Application>
  <PresentationFormat>On-screen Show (4:3)</PresentationFormat>
  <Paragraphs>23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Emma Clark</dc:creator>
  <cp:lastModifiedBy>Damien O’Meara</cp:lastModifiedBy>
  <cp:revision>6</cp:revision>
  <dcterms:created xsi:type="dcterms:W3CDTF">2013-11-20T04:00:10Z</dcterms:created>
  <dcterms:modified xsi:type="dcterms:W3CDTF">2016-06-10T00:15:39Z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0x0101009FDB6178A6B17F4EB1845E198C1F587E</vt:lpwstr>
  </property>
</Properties>
</file>